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4" r:id="rId7"/>
    <p:sldId id="263" r:id="rId8"/>
    <p:sldId id="265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0BD86-26DF-452A-A809-E1C37F7E669E}" type="datetimeFigureOut">
              <a:rPr lang="it-IT" smtClean="0"/>
              <a:pPr/>
              <a:t>29/06/2019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C3A810-9891-4261-9F25-D6CB54013E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tango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tango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tango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56" name="Rettango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tango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tango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tango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0BD86-26DF-452A-A809-E1C37F7E669E}" type="datetimeFigureOut">
              <a:rPr lang="it-IT" smtClean="0"/>
              <a:pPr/>
              <a:t>29/06/2019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C3A810-9891-4261-9F25-D6CB54013E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0BD86-26DF-452A-A809-E1C37F7E669E}" type="datetimeFigureOut">
              <a:rPr lang="it-IT" smtClean="0"/>
              <a:pPr/>
              <a:t>29/06/2019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C3A810-9891-4261-9F25-D6CB54013E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0BD86-26DF-452A-A809-E1C37F7E669E}" type="datetimeFigureOut">
              <a:rPr lang="it-IT" smtClean="0"/>
              <a:pPr/>
              <a:t>29/06/2019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C3A810-9891-4261-9F25-D6CB54013E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 a mano liber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igura a mano liber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igura a mano liber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igura a mano liber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igura a mano liber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igura a mano liber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igura a mano liber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igura a mano liber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igura a mano liber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igura a mano liber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igura a mano liber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igura a mano liber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igura a mano liber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igura a mano liber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0BD86-26DF-452A-A809-E1C37F7E669E}" type="datetimeFigureOut">
              <a:rPr lang="it-IT" smtClean="0"/>
              <a:pPr/>
              <a:t>29/06/2019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C3A810-9891-4261-9F25-D6CB54013E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0BD86-26DF-452A-A809-E1C37F7E669E}" type="datetimeFigureOut">
              <a:rPr lang="it-IT" smtClean="0"/>
              <a:pPr/>
              <a:t>29/06/2019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C3A810-9891-4261-9F25-D6CB54013E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0BD86-26DF-452A-A809-E1C37F7E669E}" type="datetimeFigureOut">
              <a:rPr lang="it-IT" smtClean="0"/>
              <a:pPr/>
              <a:t>29/06/2019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C3A810-9891-4261-9F25-D6CB54013E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tango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tango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tango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tango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tango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0BD86-26DF-452A-A809-E1C37F7E669E}" type="datetimeFigureOut">
              <a:rPr lang="it-IT" smtClean="0"/>
              <a:pPr/>
              <a:t>29/06/2019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C3A810-9891-4261-9F25-D6CB54013E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0BD86-26DF-452A-A809-E1C37F7E669E}" type="datetimeFigureOut">
              <a:rPr lang="it-IT" smtClean="0"/>
              <a:pPr/>
              <a:t>29/06/2019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C3A810-9891-4261-9F25-D6CB54013E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0BD86-26DF-452A-A809-E1C37F7E669E}" type="datetimeFigureOut">
              <a:rPr lang="it-IT" smtClean="0"/>
              <a:pPr/>
              <a:t>29/06/2019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C3A810-9891-4261-9F25-D6CB54013E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ttore 1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ttore 1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grpSp>
        <p:nvGrpSpPr>
          <p:cNvPr id="14" name="Grup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ttore 1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ttore 1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210BD86-26DF-452A-A809-E1C37F7E669E}" type="datetimeFigureOut">
              <a:rPr lang="it-IT" smtClean="0"/>
              <a:pPr/>
              <a:t>29/06/2019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0C3A810-9891-4261-9F25-D6CB54013E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tango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210BD86-26DF-452A-A809-E1C37F7E669E}" type="datetimeFigureOut">
              <a:rPr lang="it-IT" smtClean="0"/>
              <a:pPr/>
              <a:t>29/06/2019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0C3A810-9891-4261-9F25-D6CB54013ED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Beni tutelati ? O no ?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4400" b="1" dirty="0" smtClean="0"/>
              <a:t>Codice dei Beni Culturali</a:t>
            </a:r>
            <a:r>
              <a:rPr lang="it-IT" sz="4400" dirty="0" smtClean="0"/>
              <a:t>: </a:t>
            </a:r>
          </a:p>
          <a:p>
            <a:endParaRPr lang="it-IT" sz="4400" dirty="0" smtClean="0"/>
          </a:p>
          <a:p>
            <a:pPr>
              <a:buNone/>
            </a:pPr>
            <a:r>
              <a:rPr lang="it-IT" sz="4400" dirty="0" smtClean="0"/>
              <a:t>Art. 142. Aree tutelate per legge</a:t>
            </a:r>
          </a:p>
          <a:p>
            <a:pPr>
              <a:buNone/>
            </a:pPr>
            <a:endParaRPr lang="it-IT" sz="4400" b="1" dirty="0" smtClean="0"/>
          </a:p>
          <a:p>
            <a:pPr>
              <a:buNone/>
            </a:pPr>
            <a:r>
              <a:rPr lang="it-IT" sz="4400" b="1" dirty="0" smtClean="0"/>
              <a:t>“c) i fiumi, i torrenti, i corsi d'acqua</a:t>
            </a:r>
            <a:r>
              <a:rPr lang="it-IT" sz="4400" dirty="0" smtClean="0"/>
              <a:t> … per una fascia di 150 metri ciascuna;”</a:t>
            </a:r>
          </a:p>
          <a:p>
            <a:pPr>
              <a:buNone/>
            </a:pPr>
            <a:endParaRPr lang="it-IT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Beni tutelati ? O no ?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Legge Regionale Lazio</a:t>
            </a:r>
            <a:r>
              <a:rPr lang="it-IT" dirty="0" smtClean="0"/>
              <a:t> n. 24/1998: Art. 7 </a:t>
            </a:r>
          </a:p>
          <a:p>
            <a:pPr>
              <a:buNone/>
            </a:pPr>
            <a:r>
              <a:rPr lang="it-IT" dirty="0" smtClean="0"/>
              <a:t>“</a:t>
            </a:r>
            <a:r>
              <a:rPr lang="it-IT" i="1" dirty="0" smtClean="0"/>
              <a:t>Nell'ambito delle fasce di rispetto  … gli strumenti urbanistici … possono </a:t>
            </a:r>
            <a:r>
              <a:rPr lang="it-IT" i="1" u="sng" dirty="0" smtClean="0"/>
              <a:t>eccezionalmente</a:t>
            </a:r>
            <a:r>
              <a:rPr lang="it-IT" i="1" dirty="0" smtClean="0"/>
              <a:t>  prevedere infrastrutture …”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 “</a:t>
            </a:r>
            <a:r>
              <a:rPr lang="it-IT" i="1" dirty="0" smtClean="0"/>
              <a:t>Le opere e gli interventi relativi alle …, alle infrastrutture viarie, … sono consentite</a:t>
            </a:r>
            <a:r>
              <a:rPr lang="it-IT" i="1" u="sng" dirty="0" smtClean="0"/>
              <a:t>, in deroga …, </a:t>
            </a:r>
            <a:r>
              <a:rPr lang="it-IT" i="1" dirty="0" smtClean="0"/>
              <a:t>anche al fine dell'attraversamento dei corsi d'acqua.”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Beni tutelati ? O no ? 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768752" cy="495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043608" y="1124744"/>
            <a:ext cx="678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Area d’Intervento -  Planimetria delle preesistenze storiche e di vincoli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Beni tutelati ? O no ?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43608" y="1124744"/>
            <a:ext cx="4035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Area d’Intervento -  Primo progetto 2003</a:t>
            </a:r>
          </a:p>
          <a:p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1700808"/>
            <a:ext cx="753674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Beni tutelati ? O no ?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43608" y="1124744"/>
            <a:ext cx="4813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Area d’Intervento -  Secondo progetto 2005-2013</a:t>
            </a:r>
          </a:p>
          <a:p>
            <a:endParaRPr lang="it-IT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8045" y="1784350"/>
            <a:ext cx="704511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Beni tutelati ? O no ?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Legge Regionale Lazio</a:t>
            </a:r>
            <a:r>
              <a:rPr lang="it-IT" dirty="0" smtClean="0"/>
              <a:t> n. 24/1998: Art. 7 </a:t>
            </a:r>
          </a:p>
          <a:p>
            <a:pPr>
              <a:buNone/>
            </a:pPr>
            <a:r>
              <a:rPr lang="it-IT" dirty="0" smtClean="0"/>
              <a:t>“</a:t>
            </a:r>
            <a:r>
              <a:rPr lang="it-IT" i="1" dirty="0" smtClean="0"/>
              <a:t>Nell'ambito delle fasce di rispetto  … gli strumenti urbanistici … possono </a:t>
            </a:r>
            <a:r>
              <a:rPr lang="it-IT" i="1" u="sng" dirty="0" smtClean="0"/>
              <a:t>eccezionalmente</a:t>
            </a:r>
            <a:r>
              <a:rPr lang="it-IT" i="1" dirty="0" smtClean="0"/>
              <a:t>  prevedere infrastrutture …”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 “</a:t>
            </a:r>
            <a:r>
              <a:rPr lang="it-IT" i="1" dirty="0" smtClean="0"/>
              <a:t>Le opere e gli interventi relativi alle …, alle infrastrutture viarie, … sono consentite</a:t>
            </a:r>
            <a:r>
              <a:rPr lang="it-IT" i="1" u="sng" dirty="0" smtClean="0"/>
              <a:t>, in deroga </a:t>
            </a:r>
            <a:r>
              <a:rPr lang="it-IT" i="1" dirty="0" smtClean="0"/>
              <a:t>…, anche al fine dell'attraversamento dei corsi d'acqua.”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Beni tutelati ? O no ?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43608" y="1124744"/>
            <a:ext cx="2876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Le motivazioni della deroga.</a:t>
            </a:r>
          </a:p>
          <a:p>
            <a:endParaRPr lang="it-I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759" y="2852936"/>
            <a:ext cx="869124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Beni tutelati ? O no ?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43608" y="1124744"/>
            <a:ext cx="1407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Conclusione: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2869576"/>
          </a:xfrm>
        </p:spPr>
        <p:txBody>
          <a:bodyPr>
            <a:normAutofit/>
          </a:bodyPr>
          <a:lstStyle/>
          <a:p>
            <a:pPr>
              <a:buNone/>
            </a:pPr>
            <a:endParaRPr lang="it-IT" sz="4400" dirty="0" smtClean="0"/>
          </a:p>
          <a:p>
            <a:pPr>
              <a:buNone/>
            </a:pPr>
            <a:r>
              <a:rPr lang="it-IT" sz="4400" dirty="0" smtClean="0"/>
              <a:t>Le fasce di rispetto si possono </a:t>
            </a:r>
          </a:p>
          <a:p>
            <a:pPr>
              <a:buNone/>
            </a:pPr>
            <a:r>
              <a:rPr lang="it-IT" sz="4400" dirty="0" smtClean="0"/>
              <a:t>trasformare in strade</a:t>
            </a:r>
            <a:endParaRPr lang="it-IT" sz="4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215</TotalTime>
  <Words>230</Words>
  <Application>Microsoft Office PowerPoint</Application>
  <PresentationFormat>Presentazione su schermo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Metro</vt:lpstr>
      <vt:lpstr>Beni tutelati ? O no ? </vt:lpstr>
      <vt:lpstr>Beni tutelati ? O no ? </vt:lpstr>
      <vt:lpstr>Beni tutelati ? O no ? </vt:lpstr>
      <vt:lpstr>Beni tutelati ? O no ? </vt:lpstr>
      <vt:lpstr>Beni tutelati ? O no ? </vt:lpstr>
      <vt:lpstr>Beni tutelati ? O no ? </vt:lpstr>
      <vt:lpstr>Beni tutelati ? O no ? </vt:lpstr>
      <vt:lpstr>Beni tutelati ? O no 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Maurizio Geusa</dc:creator>
  <cp:lastModifiedBy>Maurizio Geusa</cp:lastModifiedBy>
  <cp:revision>6</cp:revision>
  <dcterms:created xsi:type="dcterms:W3CDTF">2019-06-29T11:21:07Z</dcterms:created>
  <dcterms:modified xsi:type="dcterms:W3CDTF">2019-06-29T15:03:13Z</dcterms:modified>
</cp:coreProperties>
</file>